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Hash Formula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Jake Howard</a:t>
            </a:r>
          </a:p>
          <a:p>
            <a:r>
              <a:rPr lang="en-GB" dirty="0" smtClean="0"/>
              <a:t>USB Lockdown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5094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Notes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Must convert to string</a:t>
            </a:r>
          </a:p>
          <a:p>
            <a:r>
              <a:rPr lang="en-GB" dirty="0" smtClean="0"/>
              <a:t>Must generate a long string, </a:t>
            </a:r>
            <a:r>
              <a:rPr lang="en-GB" dirty="0" err="1" smtClean="0"/>
              <a:t>tha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6775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03841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</Words>
  <Application>Microsoft Office PowerPoint</Application>
  <PresentationFormat>On-screen Show (4:3)</PresentationFormat>
  <Paragraphs>6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Hash Formula</vt:lpstr>
      <vt:lpstr>Notes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 Formula</dc:title>
  <dc:creator>Jake</dc:creator>
  <cp:lastModifiedBy>Jake</cp:lastModifiedBy>
  <cp:revision>2</cp:revision>
  <dcterms:created xsi:type="dcterms:W3CDTF">2006-08-16T00:00:00Z</dcterms:created>
  <dcterms:modified xsi:type="dcterms:W3CDTF">2014-08-13T15:22:16Z</dcterms:modified>
</cp:coreProperties>
</file>